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2" r:id="rId3"/>
    <p:sldId id="264" r:id="rId4"/>
    <p:sldId id="263" r:id="rId5"/>
    <p:sldId id="266" r:id="rId6"/>
    <p:sldId id="265" r:id="rId7"/>
    <p:sldId id="267" r:id="rId8"/>
    <p:sldId id="268" r:id="rId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CCD6E0"/>
    <a:srgbClr val="FFCC00"/>
    <a:srgbClr val="8C0000"/>
    <a:srgbClr val="626000"/>
    <a:srgbClr val="FF9933"/>
    <a:srgbClr val="80808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18" autoAdjust="0"/>
    <p:restoredTop sz="94710" autoAdjust="0"/>
  </p:normalViewPr>
  <p:slideViewPr>
    <p:cSldViewPr snapToGrid="0" showGuides="1">
      <p:cViewPr varScale="1">
        <p:scale>
          <a:sx n="124" d="100"/>
          <a:sy n="124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4386300B-C214-4045-B513-2B6B1E7482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897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ABCA902-51D0-4602-B06E-7B2FCFF5FAD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06273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409825" y="4616450"/>
            <a:ext cx="6467475" cy="1057275"/>
          </a:xfrm>
        </p:spPr>
        <p:txBody>
          <a:bodyPr lIns="360000"/>
          <a:lstStyle>
            <a:lvl1pPr>
              <a:defRPr sz="2000" b="1" smtClean="0">
                <a:solidFill>
                  <a:srgbClr val="0066CC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smtClean="0"/>
          </a:p>
        </p:txBody>
      </p:sp>
      <p:sp>
        <p:nvSpPr>
          <p:cNvPr id="4506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409825" y="2579688"/>
            <a:ext cx="6477000" cy="1470025"/>
          </a:xfrm>
        </p:spPr>
        <p:txBody>
          <a:bodyPr lIns="360000" anchor="t"/>
          <a:lstStyle>
            <a:lvl1pPr>
              <a:lnSpc>
                <a:spcPct val="100000"/>
              </a:lnSpc>
              <a:defRPr sz="3600" smtClean="0"/>
            </a:lvl1pPr>
          </a:lstStyle>
          <a:p>
            <a:r>
              <a:rPr lang="de-DE" smtClean="0"/>
              <a:t>Titelmasterformat durch Klicken bearbeiten</a:t>
            </a:r>
            <a:endParaRPr lang="de-DE" smtClean="0"/>
          </a:p>
        </p:txBody>
      </p:sp>
      <p:sp>
        <p:nvSpPr>
          <p:cNvPr id="327688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Fachbereich, Titel, Datum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60350" y="295275"/>
            <a:ext cx="432117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eaLnBrk="0" hangingPunct="0">
              <a:lnSpc>
                <a:spcPct val="65000"/>
              </a:lnSpc>
              <a:spcBef>
                <a:spcPct val="50000"/>
              </a:spcBef>
            </a:pPr>
            <a:r>
              <a:rPr lang="de-DE" sz="1000" b="1">
                <a:solidFill>
                  <a:srgbClr val="5F5F5F"/>
                </a:solidFill>
                <a:cs typeface="Arial" charset="0"/>
              </a:rPr>
              <a:t>Titel, Vorname, Name</a:t>
            </a:r>
          </a:p>
          <a:p>
            <a:pPr eaLnBrk="0" hangingPunct="0">
              <a:lnSpc>
                <a:spcPct val="65000"/>
              </a:lnSpc>
              <a:spcBef>
                <a:spcPct val="50000"/>
              </a:spcBef>
            </a:pPr>
            <a:r>
              <a:rPr lang="de-DE" sz="1000" b="1">
                <a:solidFill>
                  <a:srgbClr val="5F5F5F"/>
                </a:solidFill>
                <a:cs typeface="Arial" charset="0"/>
              </a:rPr>
              <a:t>Abteilung, Fachbereich oder Institut</a:t>
            </a:r>
          </a:p>
        </p:txBody>
      </p:sp>
      <p:pic>
        <p:nvPicPr>
          <p:cNvPr id="45064" name="Picture 24" descr="Logo_RGB_300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8938" y="144463"/>
            <a:ext cx="2138362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6665913"/>
            <a:ext cx="9144000" cy="1920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Verdan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Fachbereich, Titel, Datum</a:t>
            </a:r>
            <a:endParaRPr lang="de-DE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838200"/>
            <a:ext cx="2160587" cy="54784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838200"/>
            <a:ext cx="6329363" cy="547846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Fachbereich, Titel, Datum</a:t>
            </a:r>
            <a:endParaRPr lang="de-DE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Fachbereich, Titel, Datum</a:t>
            </a:r>
            <a:endParaRPr lang="de-DE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Fachbereich, Titel, Datum</a:t>
            </a:r>
            <a:endParaRPr lang="de-DE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808163"/>
            <a:ext cx="424497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08163"/>
            <a:ext cx="424497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Fachbereich, Titel, Datum</a:t>
            </a:r>
            <a:endParaRPr lang="de-DE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Fachbereich, Titel, Datum</a:t>
            </a:r>
            <a:endParaRPr lang="de-DE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Fachbereich, Titel, Datum</a:t>
            </a:r>
            <a:endParaRPr lang="de-DE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Fachbereich, Titel, Datum</a:t>
            </a:r>
            <a:endParaRPr lang="de-DE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Fachbereich, Titel, Datum</a:t>
            </a:r>
            <a:endParaRPr lang="de-DE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Fachbereich, Titel, Datum</a:t>
            </a:r>
            <a:endParaRPr lang="de-DE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6665913"/>
            <a:ext cx="9144000" cy="1920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Verdana" pitchFamily="34" charset="0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619250"/>
            <a:ext cx="8642350" cy="486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946150"/>
            <a:ext cx="8642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27686" name="Rectangle 6"/>
          <p:cNvSpPr>
            <a:spLocks noChangeArrowheads="1"/>
          </p:cNvSpPr>
          <p:nvPr/>
        </p:nvSpPr>
        <p:spPr bwMode="auto">
          <a:xfrm>
            <a:off x="7610475" y="6627813"/>
            <a:ext cx="1227138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53965218-A59B-4292-9C98-79B58A46A890}" type="slidenum">
              <a:rPr lang="de-DE" sz="1000" b="1">
                <a:solidFill>
                  <a:srgbClr val="5F5F5F"/>
                </a:solidFill>
              </a:rPr>
              <a:pPr algn="r">
                <a:defRPr/>
              </a:pPr>
              <a:t>‹Nr.›</a:t>
            </a:fld>
            <a:endParaRPr lang="de-DE" sz="1000" b="1" dirty="0">
              <a:solidFill>
                <a:srgbClr val="5F5F5F"/>
              </a:solidFill>
            </a:endParaRPr>
          </a:p>
        </p:txBody>
      </p:sp>
      <p:sp>
        <p:nvSpPr>
          <p:cNvPr id="32768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5F5F5F"/>
                </a:solidFill>
              </a:defRPr>
            </a:lvl1pPr>
          </a:lstStyle>
          <a:p>
            <a:r>
              <a:rPr lang="de-DE" smtClean="0"/>
              <a:t>Fachbereich, Titel, Datum</a:t>
            </a:r>
            <a:endParaRPr lang="de-DE" dirty="0"/>
          </a:p>
        </p:txBody>
      </p:sp>
      <p:pic>
        <p:nvPicPr>
          <p:cNvPr id="2056" name="Picture 24" descr="Logo_RGB_300dpi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38938" y="144463"/>
            <a:ext cx="2138362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</p:sldLayoutIdLst>
  <p:transition spd="slow"/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9pPr>
    </p:titleStyle>
    <p:bodyStyle>
      <a:lvl1pPr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3556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2pPr>
      <a:lvl3pPr marL="723900" indent="-1889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3pPr>
      <a:lvl4pPr marL="10795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4pPr>
      <a:lvl5pPr marL="14351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5pPr>
      <a:lvl6pPr marL="18923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6pPr>
      <a:lvl7pPr marL="23495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7pPr>
      <a:lvl8pPr marL="28067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8pPr>
      <a:lvl9pPr marL="32639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Beispiel </a:t>
            </a:r>
            <a:r>
              <a:rPr lang="de-DE" dirty="0" err="1" smtClean="0"/>
              <a:t>Powerpoint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Powerpoint</a:t>
            </a:r>
            <a:r>
              <a:rPr lang="de-DE" dirty="0" smtClean="0"/>
              <a:t> Zum Üben und Testen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3533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Folie 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Lorem </a:t>
            </a:r>
            <a:r>
              <a:rPr lang="en-US" dirty="0"/>
              <a:t>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. In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 smtClean="0"/>
              <a:t>Proin</a:t>
            </a:r>
            <a:r>
              <a:rPr lang="en-US" dirty="0" smtClean="0"/>
              <a:t> </a:t>
            </a:r>
            <a:r>
              <a:rPr lang="en-US" dirty="0" err="1"/>
              <a:t>congue</a:t>
            </a:r>
            <a:r>
              <a:rPr lang="en-US" dirty="0"/>
              <a:t>, libero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, lacus quam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,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id dolor. </a:t>
            </a:r>
            <a:r>
              <a:rPr lang="en-US" dirty="0" err="1"/>
              <a:t>Aenean</a:t>
            </a:r>
            <a:r>
              <a:rPr lang="en-US" dirty="0"/>
              <a:t> ante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mollis</a:t>
            </a:r>
            <a:r>
              <a:rPr lang="en-US" dirty="0"/>
              <a:t> in </a:t>
            </a:r>
            <a:r>
              <a:rPr lang="en-US" dirty="0" err="1"/>
              <a:t>erat</a:t>
            </a:r>
            <a:r>
              <a:rPr lang="en-US" dirty="0"/>
              <a:t> id,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 smtClean="0"/>
              <a:t>Nunc</a:t>
            </a:r>
            <a:r>
              <a:rPr lang="en-US" dirty="0" smtClean="0"/>
              <a:t> </a:t>
            </a:r>
            <a:r>
              <a:rPr lang="en-US" dirty="0"/>
              <a:t>quam dolor,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dui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, </a:t>
            </a:r>
            <a:r>
              <a:rPr lang="en-US" dirty="0" err="1"/>
              <a:t>rutrum</a:t>
            </a:r>
            <a:r>
              <a:rPr lang="en-US" dirty="0"/>
              <a:t> vitae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libero.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lacus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et mi.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Nam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at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Fachbereich, Titel, Datum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240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Folie 2</a:t>
            </a:r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477" y="1710718"/>
            <a:ext cx="5654462" cy="4240847"/>
          </a:xfrm>
        </p:spPr>
      </p:pic>
      <p:sp>
        <p:nvSpPr>
          <p:cNvPr id="8" name="Fußzeilenplatzhalt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Fachbereich, Titel, Datum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40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Folie 3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720" y="1628911"/>
            <a:ext cx="5859267" cy="4490387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Fachbereich, Titel, Datum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6803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Folie 4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Lorem </a:t>
            </a:r>
            <a:r>
              <a:rPr lang="en-US" dirty="0"/>
              <a:t>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. In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 smtClean="0"/>
              <a:t>Proin</a:t>
            </a:r>
            <a:r>
              <a:rPr lang="en-US" dirty="0" smtClean="0"/>
              <a:t> </a:t>
            </a:r>
            <a:r>
              <a:rPr lang="en-US" dirty="0" err="1"/>
              <a:t>congue</a:t>
            </a:r>
            <a:r>
              <a:rPr lang="en-US" dirty="0"/>
              <a:t>, libero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, lacus quam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,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id dolor. </a:t>
            </a:r>
            <a:r>
              <a:rPr lang="en-US" dirty="0" err="1"/>
              <a:t>Aenean</a:t>
            </a:r>
            <a:r>
              <a:rPr lang="en-US" dirty="0"/>
              <a:t> ante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mollis</a:t>
            </a:r>
            <a:r>
              <a:rPr lang="en-US" dirty="0"/>
              <a:t> in </a:t>
            </a:r>
            <a:r>
              <a:rPr lang="en-US" dirty="0" err="1"/>
              <a:t>erat</a:t>
            </a:r>
            <a:r>
              <a:rPr lang="en-US" dirty="0"/>
              <a:t> id,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 smtClean="0"/>
              <a:t>Nunc</a:t>
            </a:r>
            <a:r>
              <a:rPr lang="en-US" dirty="0" smtClean="0"/>
              <a:t> </a:t>
            </a:r>
            <a:r>
              <a:rPr lang="en-US" dirty="0"/>
              <a:t>quam dolor,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dui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, </a:t>
            </a:r>
            <a:r>
              <a:rPr lang="en-US" dirty="0" err="1"/>
              <a:t>rutrum</a:t>
            </a:r>
            <a:r>
              <a:rPr lang="en-US" dirty="0"/>
              <a:t> vitae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libero.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lacus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et mi.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Nam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at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Fachbereich, Titel, Datum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0695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Folie 5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Fachbereich, Titel, Datum</a:t>
            </a:r>
            <a:endParaRPr lang="de-DE"/>
          </a:p>
        </p:txBody>
      </p:sp>
      <p:pic>
        <p:nvPicPr>
          <p:cNvPr id="11" name="Inhaltsplatzhalt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374" y="1516698"/>
            <a:ext cx="5984874" cy="4488656"/>
          </a:xfrm>
        </p:spPr>
      </p:pic>
    </p:spTree>
    <p:extLst>
      <p:ext uri="{BB962C8B-B14F-4D97-AF65-F5344CB8AC3E}">
        <p14:creationId xmlns:p14="http://schemas.microsoft.com/office/powerpoint/2010/main" val="79381723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Folie 6</a:t>
            </a:r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50" y="1546907"/>
            <a:ext cx="3381375" cy="4508500"/>
          </a:xfrm>
        </p:spPr>
      </p:pic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Lorem ipsum dolor sit </a:t>
            </a:r>
            <a:r>
              <a:rPr lang="en-US" sz="1800" dirty="0" err="1"/>
              <a:t>amet</a:t>
            </a:r>
            <a:r>
              <a:rPr lang="en-US" sz="1800" dirty="0"/>
              <a:t>, </a:t>
            </a:r>
            <a:r>
              <a:rPr lang="en-US" sz="1800" dirty="0" err="1"/>
              <a:t>consectetur</a:t>
            </a:r>
            <a:r>
              <a:rPr lang="en-US" sz="1800" dirty="0"/>
              <a:t> </a:t>
            </a:r>
            <a:r>
              <a:rPr lang="en-US" sz="1800" dirty="0" err="1"/>
              <a:t>adipiscing</a:t>
            </a:r>
            <a:r>
              <a:rPr lang="en-US" sz="1800" dirty="0"/>
              <a:t> </a:t>
            </a:r>
            <a:r>
              <a:rPr lang="en-US" sz="1800" dirty="0" err="1"/>
              <a:t>elit</a:t>
            </a:r>
            <a:r>
              <a:rPr lang="en-US" sz="1800" dirty="0"/>
              <a:t>. </a:t>
            </a: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/>
              <a:t>suscipit</a:t>
            </a:r>
            <a:r>
              <a:rPr lang="en-US" sz="1800" dirty="0"/>
              <a:t> </a:t>
            </a:r>
            <a:r>
              <a:rPr lang="en-US" sz="1800" dirty="0" err="1"/>
              <a:t>neque</a:t>
            </a:r>
            <a:r>
              <a:rPr lang="en-US" sz="1800" dirty="0"/>
              <a:t> </a:t>
            </a:r>
            <a:r>
              <a:rPr lang="en-US" sz="1800" dirty="0" err="1"/>
              <a:t>vel</a:t>
            </a:r>
            <a:r>
              <a:rPr lang="en-US" sz="1800" dirty="0"/>
              <a:t> </a:t>
            </a:r>
            <a:r>
              <a:rPr lang="en-US" sz="1800" dirty="0" err="1"/>
              <a:t>sagittis</a:t>
            </a:r>
            <a:r>
              <a:rPr lang="en-US" sz="1800" dirty="0"/>
              <a:t> </a:t>
            </a:r>
            <a:r>
              <a:rPr lang="en-US" sz="1800" dirty="0" err="1"/>
              <a:t>finibus</a:t>
            </a:r>
            <a:r>
              <a:rPr lang="en-US" sz="1800" dirty="0"/>
              <a:t>. In </a:t>
            </a: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egestas</a:t>
            </a:r>
            <a:r>
              <a:rPr lang="en-US" sz="1800" dirty="0"/>
              <a:t> </a:t>
            </a:r>
            <a:r>
              <a:rPr lang="en-US" sz="1800" dirty="0" err="1"/>
              <a:t>felis</a:t>
            </a:r>
            <a:r>
              <a:rPr lang="en-US" sz="18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err="1" smtClean="0"/>
              <a:t>Proin</a:t>
            </a:r>
            <a:r>
              <a:rPr lang="en-US" sz="1800" dirty="0" smtClean="0"/>
              <a:t> </a:t>
            </a:r>
            <a:r>
              <a:rPr lang="en-US" sz="1800" dirty="0" err="1"/>
              <a:t>congue</a:t>
            </a:r>
            <a:r>
              <a:rPr lang="en-US" sz="1800" dirty="0"/>
              <a:t>, libero </a:t>
            </a:r>
            <a:r>
              <a:rPr lang="en-US" sz="1800" dirty="0" err="1"/>
              <a:t>vel</a:t>
            </a:r>
            <a:r>
              <a:rPr lang="en-US" sz="1800" dirty="0"/>
              <a:t> </a:t>
            </a:r>
            <a:r>
              <a:rPr lang="en-US" sz="1800" dirty="0" err="1"/>
              <a:t>finibus</a:t>
            </a:r>
            <a:r>
              <a:rPr lang="en-US" sz="1800" dirty="0"/>
              <a:t> </a:t>
            </a:r>
            <a:r>
              <a:rPr lang="en-US" sz="1800" dirty="0" err="1"/>
              <a:t>faucibus</a:t>
            </a:r>
            <a:r>
              <a:rPr lang="en-US" sz="1800" dirty="0"/>
              <a:t>, lacus quam </a:t>
            </a:r>
            <a:r>
              <a:rPr lang="en-US" sz="1800" dirty="0" err="1"/>
              <a:t>ultrices</a:t>
            </a:r>
            <a:r>
              <a:rPr lang="en-US" sz="1800" dirty="0"/>
              <a:t> </a:t>
            </a:r>
            <a:r>
              <a:rPr lang="en-US" sz="1800" dirty="0" err="1"/>
              <a:t>metus</a:t>
            </a:r>
            <a:r>
              <a:rPr lang="en-US" sz="1800" dirty="0"/>
              <a:t>, </a:t>
            </a:r>
            <a:r>
              <a:rPr lang="en-US" sz="1800" dirty="0" err="1"/>
              <a:t>vulputate</a:t>
            </a:r>
            <a:r>
              <a:rPr lang="en-US" sz="1800" dirty="0"/>
              <a:t> </a:t>
            </a:r>
            <a:r>
              <a:rPr lang="en-US" sz="1800" dirty="0" err="1"/>
              <a:t>vehicula</a:t>
            </a:r>
            <a:r>
              <a:rPr lang="en-US" sz="1800" dirty="0"/>
              <a:t> </a:t>
            </a:r>
            <a:r>
              <a:rPr lang="en-US" sz="1800" dirty="0" err="1"/>
              <a:t>elit</a:t>
            </a:r>
            <a:r>
              <a:rPr lang="en-US" sz="1800" dirty="0"/>
              <a:t> </a:t>
            </a:r>
            <a:r>
              <a:rPr lang="en-US" sz="1800" dirty="0" err="1"/>
              <a:t>lectus</a:t>
            </a:r>
            <a:r>
              <a:rPr lang="en-US" sz="1800" dirty="0"/>
              <a:t> id </a:t>
            </a:r>
            <a:r>
              <a:rPr lang="en-US" sz="1800" dirty="0" smtClean="0"/>
              <a:t>dolor</a:t>
            </a: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Fachbereich, Titel, Datum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255337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Folie 7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Lorem ipsum dolor sit </a:t>
            </a:r>
            <a:r>
              <a:rPr lang="en-US" sz="1800" dirty="0" err="1"/>
              <a:t>amet</a:t>
            </a:r>
            <a:r>
              <a:rPr lang="en-US" sz="1800" dirty="0"/>
              <a:t>, </a:t>
            </a:r>
            <a:r>
              <a:rPr lang="en-US" sz="1800" dirty="0" err="1"/>
              <a:t>consectetur</a:t>
            </a:r>
            <a:r>
              <a:rPr lang="en-US" sz="1800" dirty="0"/>
              <a:t> </a:t>
            </a:r>
            <a:r>
              <a:rPr lang="en-US" sz="1800" dirty="0" err="1"/>
              <a:t>adipiscing</a:t>
            </a:r>
            <a:r>
              <a:rPr lang="en-US" sz="1800" dirty="0"/>
              <a:t> </a:t>
            </a:r>
            <a:r>
              <a:rPr lang="en-US" sz="1800" dirty="0" err="1"/>
              <a:t>elit</a:t>
            </a:r>
            <a:r>
              <a:rPr lang="en-US" sz="18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err="1"/>
              <a:t>Duis</a:t>
            </a:r>
            <a:r>
              <a:rPr lang="en-US" sz="1800" dirty="0"/>
              <a:t> </a:t>
            </a:r>
            <a:r>
              <a:rPr lang="en-US" sz="1800" dirty="0" err="1"/>
              <a:t>suscipit</a:t>
            </a:r>
            <a:r>
              <a:rPr lang="en-US" sz="1800" dirty="0"/>
              <a:t> </a:t>
            </a:r>
            <a:r>
              <a:rPr lang="en-US" sz="1800" dirty="0" err="1"/>
              <a:t>neque</a:t>
            </a:r>
            <a:r>
              <a:rPr lang="en-US" sz="1800" dirty="0"/>
              <a:t> </a:t>
            </a:r>
            <a:r>
              <a:rPr lang="en-US" sz="1800" dirty="0" err="1"/>
              <a:t>vel</a:t>
            </a:r>
            <a:r>
              <a:rPr lang="en-US" sz="1800" dirty="0"/>
              <a:t> </a:t>
            </a:r>
            <a:r>
              <a:rPr lang="en-US" sz="1800" dirty="0" err="1"/>
              <a:t>sagittis</a:t>
            </a:r>
            <a:r>
              <a:rPr lang="en-US" sz="1800" dirty="0"/>
              <a:t> </a:t>
            </a:r>
            <a:r>
              <a:rPr lang="en-US" sz="1800" dirty="0" err="1"/>
              <a:t>finibus</a:t>
            </a:r>
            <a:r>
              <a:rPr lang="en-US" sz="1800" dirty="0"/>
              <a:t>. In </a:t>
            </a: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egestas</a:t>
            </a:r>
            <a:r>
              <a:rPr lang="en-US" sz="1800" dirty="0"/>
              <a:t> </a:t>
            </a:r>
            <a:r>
              <a:rPr lang="en-US" sz="1800" dirty="0" err="1"/>
              <a:t>felis</a:t>
            </a:r>
            <a:r>
              <a:rPr lang="en-US" sz="18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err="1"/>
              <a:t>Proin</a:t>
            </a:r>
            <a:r>
              <a:rPr lang="en-US" sz="1800" dirty="0"/>
              <a:t> </a:t>
            </a:r>
            <a:r>
              <a:rPr lang="en-US" sz="1800" dirty="0" err="1"/>
              <a:t>congue</a:t>
            </a:r>
            <a:r>
              <a:rPr lang="en-US" sz="1800" dirty="0"/>
              <a:t>, libero </a:t>
            </a:r>
            <a:r>
              <a:rPr lang="en-US" sz="1800" dirty="0" err="1"/>
              <a:t>vel</a:t>
            </a:r>
            <a:r>
              <a:rPr lang="en-US" sz="1800" dirty="0"/>
              <a:t> </a:t>
            </a:r>
            <a:r>
              <a:rPr lang="en-US" sz="1800" dirty="0" err="1"/>
              <a:t>finibus</a:t>
            </a:r>
            <a:r>
              <a:rPr lang="en-US" sz="1800" dirty="0"/>
              <a:t> </a:t>
            </a:r>
            <a:r>
              <a:rPr lang="en-US" sz="1800" dirty="0" err="1"/>
              <a:t>faucibus</a:t>
            </a:r>
            <a:r>
              <a:rPr lang="en-US" sz="1800" dirty="0"/>
              <a:t>, lacus quam </a:t>
            </a:r>
            <a:r>
              <a:rPr lang="en-US" sz="1800" dirty="0" err="1"/>
              <a:t>ultrices</a:t>
            </a:r>
            <a:r>
              <a:rPr lang="en-US" sz="1800" dirty="0"/>
              <a:t> </a:t>
            </a:r>
            <a:r>
              <a:rPr lang="en-US" sz="1800" dirty="0" err="1"/>
              <a:t>metus</a:t>
            </a:r>
            <a:r>
              <a:rPr lang="en-US" sz="1800" dirty="0"/>
              <a:t>, </a:t>
            </a:r>
            <a:r>
              <a:rPr lang="en-US" sz="1800" dirty="0" err="1"/>
              <a:t>vulputate</a:t>
            </a:r>
            <a:r>
              <a:rPr lang="en-US" sz="1800" dirty="0"/>
              <a:t> </a:t>
            </a:r>
            <a:r>
              <a:rPr lang="en-US" sz="1800" dirty="0" err="1"/>
              <a:t>vehicula</a:t>
            </a:r>
            <a:r>
              <a:rPr lang="en-US" sz="1800" dirty="0"/>
              <a:t> </a:t>
            </a:r>
            <a:r>
              <a:rPr lang="en-US" sz="1800" dirty="0" err="1"/>
              <a:t>elit</a:t>
            </a:r>
            <a:r>
              <a:rPr lang="en-US" sz="1800" dirty="0"/>
              <a:t> </a:t>
            </a:r>
            <a:r>
              <a:rPr lang="en-US" sz="1800" dirty="0" err="1"/>
              <a:t>lectus</a:t>
            </a:r>
            <a:r>
              <a:rPr lang="en-US" sz="1800" dirty="0"/>
              <a:t> id dolor</a:t>
            </a:r>
            <a:endParaRPr lang="de-DE" sz="1800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Fachbereich, Titel, Datum</a:t>
            </a:r>
            <a:endParaRPr lang="de-DE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41" y="1692904"/>
            <a:ext cx="3381375" cy="4508500"/>
          </a:xfrm>
        </p:spPr>
      </p:pic>
    </p:spTree>
    <p:extLst>
      <p:ext uri="{BB962C8B-B14F-4D97-AF65-F5344CB8AC3E}">
        <p14:creationId xmlns:p14="http://schemas.microsoft.com/office/powerpoint/2010/main" val="114634679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PowerPoint_Praesentation">
  <a:themeElements>
    <a:clrScheme name="FU_Standard-Vorlage_B 1">
      <a:dk1>
        <a:srgbClr val="333333"/>
      </a:dk1>
      <a:lt1>
        <a:srgbClr val="FFFFFF"/>
      </a:lt1>
      <a:dk2>
        <a:srgbClr val="003366"/>
      </a:dk2>
      <a:lt2>
        <a:srgbClr val="808080"/>
      </a:lt2>
      <a:accent1>
        <a:srgbClr val="CCD6E0"/>
      </a:accent1>
      <a:accent2>
        <a:srgbClr val="99CC00"/>
      </a:accent2>
      <a:accent3>
        <a:srgbClr val="FFFFFF"/>
      </a:accent3>
      <a:accent4>
        <a:srgbClr val="2A2A2A"/>
      </a:accent4>
      <a:accent5>
        <a:srgbClr val="E2E8ED"/>
      </a:accent5>
      <a:accent6>
        <a:srgbClr val="8AB900"/>
      </a:accent6>
      <a:hlink>
        <a:srgbClr val="0066CC"/>
      </a:hlink>
      <a:folHlink>
        <a:srgbClr val="003366"/>
      </a:folHlink>
    </a:clrScheme>
    <a:fontScheme name="PPT_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_Vorlage 1">
        <a:dk1>
          <a:srgbClr val="333333"/>
        </a:dk1>
        <a:lt1>
          <a:srgbClr val="FFFFFF"/>
        </a:lt1>
        <a:dk2>
          <a:srgbClr val="969696"/>
        </a:dk2>
        <a:lt2>
          <a:srgbClr val="FFFFFF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Vorlage 2">
        <a:dk1>
          <a:srgbClr val="333333"/>
        </a:dk1>
        <a:lt1>
          <a:srgbClr val="FFFFFF"/>
        </a:lt1>
        <a:dk2>
          <a:srgbClr val="969696"/>
        </a:dk2>
        <a:lt2>
          <a:srgbClr val="0066CC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_Standard-Vorlage_B 1">
        <a:dk1>
          <a:srgbClr val="333333"/>
        </a:dk1>
        <a:lt1>
          <a:srgbClr val="FFFFFF"/>
        </a:lt1>
        <a:dk2>
          <a:srgbClr val="003366"/>
        </a:dk2>
        <a:lt2>
          <a:srgbClr val="808080"/>
        </a:lt2>
        <a:accent1>
          <a:srgbClr val="CCD6E0"/>
        </a:accent1>
        <a:accent2>
          <a:srgbClr val="99CC00"/>
        </a:accent2>
        <a:accent3>
          <a:srgbClr val="FFFFFF"/>
        </a:accent3>
        <a:accent4>
          <a:srgbClr val="2A2A2A"/>
        </a:accent4>
        <a:accent5>
          <a:srgbClr val="E2E8ED"/>
        </a:accent5>
        <a:accent6>
          <a:srgbClr val="8AB900"/>
        </a:accent6>
        <a:hlink>
          <a:srgbClr val="0066CC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PowerPoint_Praesentation</Template>
  <TotalTime>0</TotalTime>
  <Words>368</Words>
  <Application>Microsoft Office PowerPoint</Application>
  <PresentationFormat>Bildschirmpräsentation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PowerPoint_Praesentation</vt:lpstr>
      <vt:lpstr>Beispiel Powerpoint</vt:lpstr>
      <vt:lpstr>Folie 1</vt:lpstr>
      <vt:lpstr>Folie 2</vt:lpstr>
      <vt:lpstr>Folie 3</vt:lpstr>
      <vt:lpstr>Folie 4</vt:lpstr>
      <vt:lpstr>Folie 5</vt:lpstr>
      <vt:lpstr>Folie 6</vt:lpstr>
      <vt:lpstr>Folie 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Beispiel Powerpoint</dc:title>
  <dc:creator>Victoria Angeles Castrillejo Mojado</dc:creator>
  <dc:description>Version 0.9, 10.11.2005</dc:description>
  <cp:lastModifiedBy>Victoria Angeles Castrillejo Mojado</cp:lastModifiedBy>
  <cp:revision>2</cp:revision>
  <cp:lastPrinted>2002-06-26T11:04:16Z</cp:lastPrinted>
  <dcterms:created xsi:type="dcterms:W3CDTF">2015-03-24T10:23:32Z</dcterms:created>
  <dcterms:modified xsi:type="dcterms:W3CDTF">2015-03-24T10:39:26Z</dcterms:modified>
</cp:coreProperties>
</file>