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3" r:id="rId5"/>
    <p:sldId id="265" r:id="rId6"/>
    <p:sldId id="266" r:id="rId7"/>
    <p:sldId id="258" r:id="rId8"/>
    <p:sldId id="267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59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40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9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73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94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68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94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5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36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77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06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64BEC-13CA-4F44-B199-58F091199E1C}" type="datetimeFigureOut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7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5999" y="6027003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Legen Sie zunächst einen "</a:t>
            </a:r>
            <a:r>
              <a:rPr lang="de-DE" sz="2400" b="1" dirty="0" smtClean="0"/>
              <a:t>Video Player</a:t>
            </a:r>
            <a:r>
              <a:rPr lang="de-DE" sz="2400" dirty="0" smtClean="0"/>
              <a:t>„ an, indem Sie in der Werkzeugauswahl auf das Plus-Symbol "</a:t>
            </a:r>
            <a:r>
              <a:rPr lang="de-DE" sz="2400" b="1" dirty="0" smtClean="0"/>
              <a:t>Weiteren Inhalt einfügen</a:t>
            </a:r>
            <a:r>
              <a:rPr lang="de-DE" sz="2400" dirty="0" smtClean="0"/>
              <a:t>" klicken.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42" y="1396270"/>
            <a:ext cx="6840913" cy="313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9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449715"/>
            <a:ext cx="10800000" cy="364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96000" y="63963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Wählen Sie dort das Makro "</a:t>
            </a:r>
            <a:r>
              <a:rPr lang="de-DE" sz="2400" b="1" dirty="0" smtClean="0"/>
              <a:t>Video Player</a:t>
            </a:r>
            <a:r>
              <a:rPr lang="de-DE" sz="2400" dirty="0" smtClean="0"/>
              <a:t>" aus.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4229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108376" y="6283630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effectLst/>
              </a:rPr>
              <a:t>Weisen Sie dem Makro eine ID zu und fügen Sie die </a:t>
            </a:r>
            <a:r>
              <a:rPr lang="de-DE" sz="2400" b="1" dirty="0" smtClean="0">
                <a:effectLst/>
              </a:rPr>
              <a:t>Video Player </a:t>
            </a:r>
            <a:r>
              <a:rPr lang="de-DE" sz="2400" dirty="0" smtClean="0">
                <a:effectLst/>
              </a:rPr>
              <a:t>dem Wiki bei.</a:t>
            </a:r>
            <a:endParaRPr lang="de-DE" sz="2400" dirty="0">
              <a:effectLst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94674" y="3244334"/>
            <a:ext cx="5002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Wählen Sie dort das Makro "</a:t>
            </a:r>
            <a:r>
              <a:rPr lang="de-DE" b="1" dirty="0" smtClean="0"/>
              <a:t>Video Player Box</a:t>
            </a:r>
            <a:r>
              <a:rPr lang="de-DE" dirty="0" smtClean="0"/>
              <a:t>" aus.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0" y="477512"/>
            <a:ext cx="9000000" cy="553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31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haben dann die Möglichkeit der Wiedergabeliste Mediendateien hinzuzufügen, in dem Sie auf die Box klicken und die Option "</a:t>
            </a:r>
            <a:r>
              <a:rPr lang="de-DE" sz="2400" b="1" dirty="0" smtClean="0"/>
              <a:t>Neues Video/Audio</a:t>
            </a:r>
            <a:r>
              <a:rPr lang="de-DE" sz="2400" dirty="0" smtClean="0"/>
              <a:t>" auswählen.</a:t>
            </a: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541662"/>
            <a:ext cx="10800000" cy="312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9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In dem neuen Element klicken Sie dann auf "</a:t>
            </a:r>
            <a:r>
              <a:rPr lang="de-DE" sz="2400" b="1" dirty="0" smtClean="0"/>
              <a:t>Bearbeiten</a:t>
            </a:r>
            <a:r>
              <a:rPr lang="de-DE" sz="2400" dirty="0" smtClean="0"/>
              <a:t>", um dem hinzugefügten Medienelement eine URL zuzuordnen.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90" y="853736"/>
            <a:ext cx="9258019" cy="425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4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5999" y="63963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In dem neuen Element klicken Sie dann auf "</a:t>
            </a:r>
            <a:r>
              <a:rPr lang="de-DE" sz="2400" b="1" dirty="0" smtClean="0"/>
              <a:t>Bearbeiten</a:t>
            </a:r>
            <a:r>
              <a:rPr lang="de-DE" sz="2400" dirty="0" smtClean="0"/>
              <a:t>",… 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90" y="853736"/>
            <a:ext cx="9258019" cy="425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513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17592" y="6396335"/>
            <a:ext cx="8085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400" dirty="0" smtClean="0"/>
              <a:t>…um </a:t>
            </a:r>
            <a:r>
              <a:rPr lang="de-DE" sz="2400" dirty="0"/>
              <a:t>dem hinzugefügten Medienelement eine URL zuzuordnen.</a:t>
            </a:r>
            <a:endParaRPr lang="de-DE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61" y="660520"/>
            <a:ext cx="8125959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05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64774" y="6027003"/>
            <a:ext cx="109907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Weisen Sie der Video- oder Audiodatei einen Titel zu und speichern Sie die Datei in der Wiedergabeliste ab.</a:t>
            </a:r>
            <a:endParaRPr lang="de-DE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377" y="591985"/>
            <a:ext cx="8209524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7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Breitbild</PresentationFormat>
  <Paragraphs>9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Lukas Ishar</dc:creator>
  <cp:lastModifiedBy>Lukas Ishar</cp:lastModifiedBy>
  <cp:revision>3</cp:revision>
  <dcterms:created xsi:type="dcterms:W3CDTF">2018-11-27T16:03:39Z</dcterms:created>
  <dcterms:modified xsi:type="dcterms:W3CDTF">2018-11-27T16:14:04Z</dcterms:modified>
</cp:coreProperties>
</file>