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2" r:id="rId4"/>
    <p:sldId id="263" r:id="rId5"/>
    <p:sldId id="265" r:id="rId6"/>
    <p:sldId id="258" r:id="rId7"/>
    <p:sldId id="267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168" d="100"/>
          <a:sy n="168" d="100"/>
        </p:scale>
        <p:origin x="-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590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40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49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73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594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68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94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35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365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177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06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64BEC-13CA-4F44-B199-58F091199E1C}" type="datetimeFigureOut">
              <a:rPr lang="de-DE" smtClean="0"/>
              <a:t>28.11.2018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C3657-7B8E-48F5-B9E9-CB746DDEBA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7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5999" y="6027003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Sie fügen einen </a:t>
            </a:r>
            <a:r>
              <a:rPr lang="de-DE" sz="2400" b="1" dirty="0" smtClean="0"/>
              <a:t>„Video Player“ </a:t>
            </a:r>
            <a:r>
              <a:rPr lang="de-DE" sz="2400" dirty="0" smtClean="0"/>
              <a:t>in Ihre Wiki-Seite ein, </a:t>
            </a:r>
            <a:r>
              <a:rPr lang="de-DE" sz="2400" dirty="0" smtClean="0"/>
              <a:t>indem Sie </a:t>
            </a:r>
            <a:r>
              <a:rPr lang="de-DE" sz="2400" dirty="0" smtClean="0"/>
              <a:t>im Editor auf </a:t>
            </a:r>
            <a:r>
              <a:rPr lang="de-DE" sz="2400" dirty="0" smtClean="0"/>
              <a:t>das </a:t>
            </a:r>
            <a:r>
              <a:rPr lang="de-DE" sz="2400" dirty="0" smtClean="0"/>
              <a:t>Symbol „</a:t>
            </a:r>
            <a:r>
              <a:rPr lang="de-DE" sz="2400" b="1" dirty="0" smtClean="0"/>
              <a:t>Weiteren </a:t>
            </a:r>
            <a:r>
              <a:rPr lang="de-DE" sz="2400" b="1" dirty="0" smtClean="0"/>
              <a:t>Inhalt </a:t>
            </a:r>
            <a:r>
              <a:rPr lang="de-DE" sz="2400" b="1" dirty="0" smtClean="0"/>
              <a:t>einfügen</a:t>
            </a:r>
            <a:r>
              <a:rPr lang="de-DE" sz="2400" dirty="0" smtClean="0"/>
              <a:t>“</a:t>
            </a:r>
            <a:r>
              <a:rPr lang="de-DE" sz="2400" dirty="0" smtClean="0"/>
              <a:t> </a:t>
            </a:r>
            <a:r>
              <a:rPr lang="de-DE" sz="2400" dirty="0" smtClean="0"/>
              <a:t>klicken.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542" y="1396270"/>
            <a:ext cx="6840913" cy="3133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90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449715"/>
            <a:ext cx="10800000" cy="3648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96000" y="6396335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Hier w</a:t>
            </a:r>
            <a:r>
              <a:rPr lang="de-DE" sz="2400" dirty="0" smtClean="0"/>
              <a:t>ählen </a:t>
            </a:r>
            <a:r>
              <a:rPr lang="de-DE" sz="2400" dirty="0" smtClean="0"/>
              <a:t>Sie </a:t>
            </a:r>
            <a:r>
              <a:rPr lang="de-DE" sz="2400" dirty="0" smtClean="0"/>
              <a:t>das </a:t>
            </a:r>
            <a:r>
              <a:rPr lang="de-DE" sz="2400" dirty="0" smtClean="0"/>
              <a:t>Makro </a:t>
            </a:r>
            <a:r>
              <a:rPr lang="de-DE" sz="2400" b="1" dirty="0" smtClean="0"/>
              <a:t>„Video Player</a:t>
            </a:r>
            <a:r>
              <a:rPr lang="de-DE" sz="2400" b="1" dirty="0" smtClean="0"/>
              <a:t>“</a:t>
            </a:r>
            <a:r>
              <a:rPr lang="de-DE" sz="2400" b="1" dirty="0" smtClean="0"/>
              <a:t> </a:t>
            </a:r>
            <a:r>
              <a:rPr lang="de-DE" sz="2400" dirty="0" smtClean="0"/>
              <a:t>aus.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42293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108376" y="6283630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effectLst/>
              </a:rPr>
              <a:t>Weisen Sie </a:t>
            </a:r>
            <a:r>
              <a:rPr lang="de-DE" sz="2400" dirty="0" smtClean="0">
                <a:effectLst/>
              </a:rPr>
              <a:t>Ihrem Player eine </a:t>
            </a:r>
            <a:r>
              <a:rPr lang="de-DE" sz="2400" b="1" dirty="0" smtClean="0"/>
              <a:t>„I</a:t>
            </a:r>
            <a:r>
              <a:rPr lang="de-DE" sz="2400" b="1" dirty="0" smtClean="0">
                <a:effectLst/>
              </a:rPr>
              <a:t>D“</a:t>
            </a:r>
            <a:r>
              <a:rPr lang="de-DE" sz="2400" dirty="0" smtClean="0">
                <a:effectLst/>
              </a:rPr>
              <a:t> </a:t>
            </a:r>
            <a:r>
              <a:rPr lang="de-DE" sz="2400" dirty="0" smtClean="0">
                <a:effectLst/>
              </a:rPr>
              <a:t>zu und fügen Sie </a:t>
            </a:r>
            <a:r>
              <a:rPr lang="de-DE" sz="2400" dirty="0" smtClean="0">
                <a:effectLst/>
              </a:rPr>
              <a:t>das Makro in Ihre Wiki-Seite ein.</a:t>
            </a:r>
            <a:endParaRPr lang="de-DE" sz="2400" dirty="0">
              <a:effectLst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594674" y="3244334"/>
            <a:ext cx="5002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Wählen Sie dort das Makro "</a:t>
            </a:r>
            <a:r>
              <a:rPr lang="de-DE" b="1" dirty="0" smtClean="0"/>
              <a:t>Video Player Box</a:t>
            </a:r>
            <a:r>
              <a:rPr lang="de-DE" dirty="0" smtClean="0"/>
              <a:t>" aus.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00" y="477512"/>
            <a:ext cx="9000000" cy="553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31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6000" y="6014835"/>
            <a:ext cx="1080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Sie </a:t>
            </a:r>
            <a:r>
              <a:rPr lang="de-DE" sz="2400" dirty="0" smtClean="0"/>
              <a:t>können nun Mediendateien in I</a:t>
            </a:r>
            <a:r>
              <a:rPr lang="de-DE" sz="2400" dirty="0" smtClean="0"/>
              <a:t>hre Playlist </a:t>
            </a:r>
            <a:r>
              <a:rPr lang="de-DE" sz="2400" dirty="0" smtClean="0"/>
              <a:t>einfügen, </a:t>
            </a:r>
            <a:r>
              <a:rPr lang="de-DE" sz="2400" dirty="0" smtClean="0"/>
              <a:t>in dem Sie auf </a:t>
            </a:r>
            <a:r>
              <a:rPr lang="de-DE" sz="2400" dirty="0" smtClean="0"/>
              <a:t>das hinzugefügte Makro klicken </a:t>
            </a:r>
            <a:r>
              <a:rPr lang="de-DE" sz="2400" dirty="0" smtClean="0"/>
              <a:t>und die Option </a:t>
            </a:r>
            <a:r>
              <a:rPr lang="de-DE" sz="2400" b="1" dirty="0" smtClean="0"/>
              <a:t>„Neues Video/Audio</a:t>
            </a:r>
            <a:r>
              <a:rPr lang="de-DE" sz="2400" b="1" dirty="0" smtClean="0"/>
              <a:t>“</a:t>
            </a:r>
            <a:r>
              <a:rPr lang="de-DE" sz="2400" b="1" dirty="0" smtClean="0"/>
              <a:t> </a:t>
            </a:r>
            <a:r>
              <a:rPr lang="de-DE" sz="2400" dirty="0" smtClean="0"/>
              <a:t>auswählen.</a:t>
            </a:r>
            <a:endParaRPr lang="de-DE" sz="2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0" y="1541662"/>
            <a:ext cx="10800000" cy="312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9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696000" y="6014835"/>
            <a:ext cx="10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In dem neuen </a:t>
            </a:r>
            <a:r>
              <a:rPr lang="de-DE" sz="2400" dirty="0" smtClean="0"/>
              <a:t>Video-Player-Element </a:t>
            </a:r>
            <a:r>
              <a:rPr lang="de-DE" sz="2400" dirty="0" smtClean="0"/>
              <a:t>klicken Sie </a:t>
            </a:r>
            <a:r>
              <a:rPr lang="de-DE" sz="2400" dirty="0" smtClean="0"/>
              <a:t>auf </a:t>
            </a:r>
            <a:r>
              <a:rPr lang="de-DE" sz="2400" b="1" dirty="0" smtClean="0"/>
              <a:t>„Bearbeiten“.</a:t>
            </a:r>
            <a:endParaRPr lang="de-DE" sz="2400" b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90" y="853736"/>
            <a:ext cx="9258019" cy="425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4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42068" y="6396335"/>
            <a:ext cx="8036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2400" dirty="0" smtClean="0"/>
              <a:t>Nun tragen Sie eine </a:t>
            </a:r>
            <a:r>
              <a:rPr lang="de-DE" sz="2400" b="1" dirty="0" smtClean="0"/>
              <a:t>„URL“ </a:t>
            </a:r>
            <a:r>
              <a:rPr lang="de-DE" sz="2400" dirty="0" smtClean="0"/>
              <a:t>zu Ihrer Video- oder Audiodatei ein.</a:t>
            </a:r>
            <a:endParaRPr lang="de-DE" sz="2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161" y="660520"/>
            <a:ext cx="8125959" cy="496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05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564774" y="6027003"/>
            <a:ext cx="109907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dirty="0" smtClean="0"/>
              <a:t>Geben Sie einen </a:t>
            </a:r>
            <a:r>
              <a:rPr lang="de-DE" sz="2400" b="1" dirty="0" smtClean="0"/>
              <a:t>„Titel“</a:t>
            </a:r>
            <a:r>
              <a:rPr lang="de-DE" sz="2400" dirty="0" smtClean="0"/>
              <a:t> </a:t>
            </a:r>
            <a:r>
              <a:rPr lang="de-DE" sz="2400" dirty="0"/>
              <a:t>für </a:t>
            </a:r>
            <a:r>
              <a:rPr lang="de-DE" sz="2400" dirty="0" smtClean="0"/>
              <a:t>Ihre Video- </a:t>
            </a:r>
            <a:r>
              <a:rPr lang="de-DE" sz="2400" dirty="0"/>
              <a:t>oder Audiodatei </a:t>
            </a:r>
            <a:r>
              <a:rPr lang="de-DE" sz="2400" dirty="0" smtClean="0"/>
              <a:t>ein, </a:t>
            </a:r>
            <a:r>
              <a:rPr lang="de-DE" sz="2400" dirty="0" smtClean="0"/>
              <a:t>speichern </a:t>
            </a:r>
            <a:r>
              <a:rPr lang="de-DE" sz="2400" dirty="0" smtClean="0"/>
              <a:t>Sie </a:t>
            </a:r>
            <a:r>
              <a:rPr lang="de-DE" sz="2400" dirty="0" smtClean="0"/>
              <a:t>das Video-Player-Element in </a:t>
            </a:r>
            <a:r>
              <a:rPr lang="de-DE" sz="2400" dirty="0" smtClean="0"/>
              <a:t>der Wiedergabeliste </a:t>
            </a:r>
            <a:r>
              <a:rPr lang="de-DE" sz="2400" dirty="0" smtClean="0"/>
              <a:t>ab und aktualisieren Sie </a:t>
            </a:r>
            <a:r>
              <a:rPr lang="de-DE" sz="2400" smtClean="0"/>
              <a:t>Ihre Wiki-Seite. </a:t>
            </a:r>
            <a:endParaRPr lang="de-DE" sz="2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377" y="591985"/>
            <a:ext cx="8209524" cy="5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73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</Words>
  <Application>Microsoft Office PowerPoint</Application>
  <PresentationFormat>Benutzerdefiniert</PresentationFormat>
  <Paragraphs>8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Lukas Ishar</dc:creator>
  <cp:lastModifiedBy>Tobias Kilgus</cp:lastModifiedBy>
  <cp:revision>11</cp:revision>
  <dcterms:created xsi:type="dcterms:W3CDTF">2018-11-27T16:03:39Z</dcterms:created>
  <dcterms:modified xsi:type="dcterms:W3CDTF">2018-11-28T09:08:40Z</dcterms:modified>
</cp:coreProperties>
</file>